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17" r:id="rId21"/>
    <p:sldId id="318" r:id="rId22"/>
    <p:sldId id="311" r:id="rId23"/>
    <p:sldId id="309" r:id="rId24"/>
    <p:sldId id="310" r:id="rId25"/>
    <p:sldId id="308" r:id="rId26"/>
    <p:sldId id="307" r:id="rId27"/>
    <p:sldId id="299" r:id="rId28"/>
    <p:sldId id="306" r:id="rId29"/>
    <p:sldId id="300" r:id="rId30"/>
    <p:sldId id="305" r:id="rId31"/>
    <p:sldId id="301" r:id="rId32"/>
    <p:sldId id="285" r:id="rId33"/>
    <p:sldId id="287" r:id="rId34"/>
    <p:sldId id="294" r:id="rId35"/>
    <p:sldId id="289" r:id="rId36"/>
    <p:sldId id="293" r:id="rId37"/>
    <p:sldId id="295" r:id="rId38"/>
    <p:sldId id="298" r:id="rId39"/>
    <p:sldId id="292" r:id="rId40"/>
    <p:sldId id="291" r:id="rId41"/>
    <p:sldId id="314" r:id="rId42"/>
    <p:sldId id="304" r:id="rId43"/>
    <p:sldId id="283" r:id="rId44"/>
    <p:sldId id="284" r:id="rId45"/>
    <p:sldId id="288" r:id="rId46"/>
    <p:sldId id="276" r:id="rId47"/>
    <p:sldId id="279" r:id="rId48"/>
    <p:sldId id="278" r:id="rId49"/>
    <p:sldId id="280" r:id="rId50"/>
    <p:sldId id="282" r:id="rId51"/>
    <p:sldId id="268" r:id="rId52"/>
    <p:sldId id="267" r:id="rId53"/>
    <p:sldId id="266" r:id="rId54"/>
    <p:sldId id="265" r:id="rId55"/>
    <p:sldId id="258" r:id="rId56"/>
    <p:sldId id="263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92.png"/><Relationship Id="rId39" Type="http://schemas.openxmlformats.org/officeDocument/2006/relationships/image" Target="../media/image143.png"/><Relationship Id="rId21" Type="http://schemas.openxmlformats.org/officeDocument/2006/relationships/image" Target="../media/image126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5.png"/><Relationship Id="rId41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92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30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3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32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3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9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0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0.png"/><Relationship Id="rId26" Type="http://schemas.openxmlformats.org/officeDocument/2006/relationships/image" Target="../media/image196.png"/><Relationship Id="rId39" Type="http://schemas.openxmlformats.org/officeDocument/2006/relationships/image" Target="../media/image279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270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197.png"/><Relationship Id="rId40" Type="http://schemas.openxmlformats.org/officeDocument/2006/relationships/image" Target="../media/image280.png"/><Relationship Id="rId5" Type="http://schemas.openxmlformats.org/officeDocument/2006/relationships/image" Target="../media/image248.png"/><Relationship Id="rId15" Type="http://schemas.openxmlformats.org/officeDocument/2006/relationships/image" Target="../media/image195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3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190.png"/><Relationship Id="rId4" Type="http://schemas.openxmlformats.org/officeDocument/2006/relationships/image" Target="../media/image284.png"/><Relationship Id="rId9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18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8.png"/><Relationship Id="rId7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5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9D540-C7B4-2CE0-3CEC-AB3D37325C6B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87C7-D6E9-5884-D93D-86CE6BC3B648}"/>
              </a:ext>
            </a:extLst>
          </p:cNvPr>
          <p:cNvSpPr/>
          <p:nvPr/>
        </p:nvSpPr>
        <p:spPr>
          <a:xfrm>
            <a:off x="6489545" y="2897069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75087</TotalTime>
  <Words>1018</Words>
  <Application>Microsoft Office PowerPoint</Application>
  <PresentationFormat>Widescreen</PresentationFormat>
  <Paragraphs>203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a325s020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277</cp:revision>
  <dcterms:created xsi:type="dcterms:W3CDTF">2023-07-26T17:49:20Z</dcterms:created>
  <dcterms:modified xsi:type="dcterms:W3CDTF">2025-04-07T23:00:56Z</dcterms:modified>
</cp:coreProperties>
</file>